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8b88e74705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8b88e74705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pattersonand.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775" y="1630600"/>
            <a:ext cx="5443800" cy="216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4222">
                <a:latin typeface="Calibri"/>
                <a:ea typeface="Calibri"/>
                <a:cs typeface="Calibri"/>
                <a:sym typeface="Calibri"/>
              </a:rPr>
              <a:t>A Complete Guide To Become A Criminal Lawyer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177">
                <a:latin typeface="Calibri"/>
                <a:ea typeface="Calibri"/>
                <a:cs typeface="Calibri"/>
                <a:sym typeface="Calibri"/>
              </a:rPr>
              <a:t>How To Start Preparing Since High School</a:t>
            </a:r>
            <a:endParaRPr b="1" sz="3177">
              <a:latin typeface="Calibri"/>
              <a:ea typeface="Calibri"/>
              <a:cs typeface="Calibri"/>
              <a:sym typeface="Calibri"/>
            </a:endParaRPr>
          </a:p>
        </p:txBody>
      </p:sp>
      <p:sp>
        <p:nvSpPr>
          <p:cNvPr id="140" name="Google Shape;140;p14"/>
          <p:cNvSpPr txBox="1"/>
          <p:nvPr>
            <p:ph idx="1" type="body"/>
          </p:nvPr>
        </p:nvSpPr>
        <p:spPr>
          <a:xfrm>
            <a:off x="1140850" y="14761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Preparing early for your career is crucial, especially since you can hone the core skills you need to become a proficient lawyer even before university. A strong high school curriculum will make you stand out and provide a solid foundation for future study. </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What To Study To Become A Lawyer</a:t>
            </a:r>
            <a:endParaRPr b="1" sz="3000">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Not all countries require you to obtain a Pre-Law degree before you enter Law school. In fact, some experts recommend that you use your time as an undergraduate as an opportunity to gain expertise on a subject unrelated to law.</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Attending Law School</a:t>
            </a:r>
            <a:endParaRPr b="1" sz="3000">
              <a:latin typeface="Calibri"/>
              <a:ea typeface="Calibri"/>
              <a:cs typeface="Calibri"/>
              <a:sym typeface="Calibri"/>
            </a:endParaRPr>
          </a:p>
        </p:txBody>
      </p:sp>
      <p:sp>
        <p:nvSpPr>
          <p:cNvPr id="152" name="Google Shape;152;p16"/>
          <p:cNvSpPr txBox="1"/>
          <p:nvPr>
            <p:ph idx="1" type="body"/>
          </p:nvPr>
        </p:nvSpPr>
        <p:spPr>
          <a:xfrm>
            <a:off x="1349725" y="1410875"/>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In many countries, a Bachelor’s degree in Law is required to become a lawyer. It qualifies you to take any required national exams and start working. In the U.S., you will need a separate undergraduate degree before being able to apply to Law school.</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How To Gain Work Experience</a:t>
            </a:r>
            <a:endParaRPr b="1" sz="3000">
              <a:latin typeface="Calibri"/>
              <a:ea typeface="Calibri"/>
              <a:cs typeface="Calibri"/>
              <a:sym typeface="Calibri"/>
            </a:endParaRPr>
          </a:p>
        </p:txBody>
      </p:sp>
      <p:sp>
        <p:nvSpPr>
          <p:cNvPr id="158" name="Google Shape;158;p17"/>
          <p:cNvSpPr txBox="1"/>
          <p:nvPr>
            <p:ph idx="1" type="body"/>
          </p:nvPr>
        </p:nvSpPr>
        <p:spPr>
          <a:xfrm>
            <a:off x="1297500" y="13847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Acquiring work experience can seem challenging, but it is crucial to start building your career as soon as possible. Shadowing lawyers in different areas of expertise to determine what kind of practice interests you the most. Volunteering at smaller firms or providing pro-bono work.</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What Your Law Career Will Look Like</a:t>
            </a:r>
            <a:endParaRPr b="1" sz="3000">
              <a:latin typeface="Calibri"/>
              <a:ea typeface="Calibri"/>
              <a:cs typeface="Calibri"/>
              <a:sym typeface="Calibri"/>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After graduating, you can work in corporate Law, family law, immigration law, intellectual property law, criminal Law, and many other specialities. In the private sector, you can start as a paralegal at a law firm and then work as an associate attorney before becoming a senior attorney or a partner. In government, you can work for the Department of Justice or as a prosecutor or public defender. </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2100">
                <a:latin typeface="Calibri"/>
                <a:ea typeface="Calibri"/>
                <a:cs typeface="Calibri"/>
                <a:sym typeface="Calibri"/>
              </a:rPr>
              <a:t> </a:t>
            </a:r>
            <a:r>
              <a:rPr lang="en-GB" sz="1800" u="sng">
                <a:solidFill>
                  <a:schemeClr val="hlink"/>
                </a:solidFill>
                <a:latin typeface="Arial"/>
                <a:ea typeface="Arial"/>
                <a:cs typeface="Arial"/>
                <a:sym typeface="Arial"/>
                <a:hlinkClick r:id="rId3"/>
              </a:rPr>
              <a:t>http://pattersonand.co.uk/</a:t>
            </a:r>
            <a:endParaRPr sz="18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